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1" r:id="rId14"/>
    <p:sldId id="270" r:id="rId15"/>
    <p:sldId id="272" r:id="rId16"/>
    <p:sldId id="273" r:id="rId17"/>
    <p:sldId id="279" r:id="rId18"/>
    <p:sldId id="274" r:id="rId19"/>
    <p:sldId id="281" r:id="rId20"/>
    <p:sldId id="277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95"/>
    <p:restoredTop sz="87024"/>
  </p:normalViewPr>
  <p:slideViewPr>
    <p:cSldViewPr snapToGrid="0" snapToObjects="1">
      <p:cViewPr>
        <p:scale>
          <a:sx n="68" d="100"/>
          <a:sy n="68" d="100"/>
        </p:scale>
        <p:origin x="95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BD653-9D77-F244-95FB-FF9FF462589F}" type="datetimeFigureOut">
              <a:rPr kumimoji="1" lang="zh-CN" altLang="en-US" smtClean="0"/>
              <a:t>17/3/8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7E87A-239E-A241-8EA0-3CED08836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50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111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960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2688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706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33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85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584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75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814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62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925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800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5982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025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ffectLst/>
                <a:latin typeface="Microsoft YaHei Light" charset="-122"/>
                <a:ea typeface="Microsoft YaHei Light" charset="-122"/>
                <a:cs typeface="Microsoft YaHei Light" charset="-122"/>
              </a:rPr>
              <a:t>Bd_Log</a:t>
            </a:r>
            <a:r>
              <a:rPr lang="en-US" altLang="zh-CN" dirty="0" smtClean="0">
                <a:effectLst/>
                <a:latin typeface="Microsoft YaHei Light" charset="-122"/>
                <a:ea typeface="Microsoft YaHei Light" charset="-122"/>
                <a:cs typeface="Microsoft YaHei Light" charset="-122"/>
              </a:rPr>
              <a:t>::debug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86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ffectLst/>
                <a:latin typeface="Microsoft YaHei Light" charset="-122"/>
                <a:ea typeface="Microsoft YaHei Light" charset="-122"/>
                <a:cs typeface="Microsoft YaHei Light" charset="-122"/>
              </a:rPr>
              <a:t>Bd_Log</a:t>
            </a:r>
            <a:r>
              <a:rPr lang="en-US" altLang="zh-CN" dirty="0" smtClean="0">
                <a:effectLst/>
                <a:latin typeface="Microsoft YaHei Light" charset="-122"/>
                <a:ea typeface="Microsoft YaHei Light" charset="-122"/>
                <a:cs typeface="Microsoft YaHei Light" charset="-122"/>
              </a:rPr>
              <a:t>::debug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427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432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7E87A-239E-A241-8EA0-3CED08836C1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510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772C379-9A7C-4C87-A116-CBE9F58B04C5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664C608-40B1-4030-A28D-5B74BC98ADCE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470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tyleguide.baidu.com/style/php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17662" y="609601"/>
            <a:ext cx="9457316" cy="3200400"/>
          </a:xfrm>
        </p:spPr>
        <p:txBody>
          <a:bodyPr/>
          <a:lstStyle/>
          <a:p>
            <a:r>
              <a:rPr kumimoji="1" lang="zh-CN" altLang="en-US" sz="6600" dirty="0" smtClean="0">
                <a:latin typeface="Microsoft YaHei" charset="-122"/>
                <a:ea typeface="Microsoft YaHei" charset="-122"/>
                <a:cs typeface="Microsoft YaHei" charset="-122"/>
              </a:rPr>
              <a:t>改进代码</a:t>
            </a:r>
            <a:r>
              <a:rPr kumimoji="1" lang="zh-CN" altLang="en-US" sz="6600" dirty="0" smtClean="0">
                <a:latin typeface="Microsoft YaHei" charset="-122"/>
                <a:ea typeface="Microsoft YaHei" charset="-122"/>
                <a:cs typeface="Microsoft YaHei" charset="-122"/>
              </a:rPr>
              <a:t>观感的一些套路</a:t>
            </a:r>
            <a:endParaRPr kumimoji="1" lang="zh-CN" altLang="en-US" sz="6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zhengweide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52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关于名字的建议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续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238" y="1619250"/>
            <a:ext cx="10408010" cy="5238750"/>
          </a:xfrm>
        </p:spPr>
        <p:txBody>
          <a:bodyPr>
            <a:no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使用常量定义替代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agic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value</a:t>
            </a:r>
          </a:p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Case</a:t>
            </a:r>
          </a:p>
          <a:p>
            <a:pPr lvl="1"/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VS</a:t>
            </a:r>
          </a:p>
          <a:p>
            <a:pPr lvl="1"/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8" y="2330450"/>
            <a:ext cx="6849666" cy="1660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38" y="4707948"/>
            <a:ext cx="10823694" cy="12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关于名字的建议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续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5043" y="1295400"/>
            <a:ext cx="10408010" cy="3143250"/>
          </a:xfrm>
        </p:spPr>
        <p:txBody>
          <a:bodyPr>
            <a:no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使用一些辅助性的中间变量，对逻辑进行自解释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                             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buNone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VS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46" y="4438650"/>
            <a:ext cx="7737065" cy="16846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46" y="2265495"/>
            <a:ext cx="773706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注释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238" y="781050"/>
            <a:ext cx="10408010" cy="2457450"/>
          </a:xfrm>
        </p:spPr>
        <p:txBody>
          <a:bodyPr>
            <a:noAutofit/>
          </a:bodyPr>
          <a:lstStyle/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站在代码读者的角度，交代最重要的问题，让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TA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能尽快做到和原作者同样了解这块代码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业务逻辑梗概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如何使用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设计思路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78620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注释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业务逻辑说明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238" y="604693"/>
            <a:ext cx="10408010" cy="1225556"/>
          </a:xfrm>
        </p:spPr>
        <p:txBody>
          <a:bodyPr>
            <a:noAutofit/>
          </a:bodyPr>
          <a:lstStyle/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准确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精炼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171700"/>
            <a:ext cx="7658100" cy="449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302" y="585643"/>
            <a:ext cx="5817698" cy="359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7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注释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238" y="1111826"/>
            <a:ext cx="10408010" cy="2814505"/>
          </a:xfrm>
        </p:spPr>
        <p:txBody>
          <a:bodyPr>
            <a:noAutofit/>
          </a:bodyPr>
          <a:lstStyle/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在模块内部，进行面向接口的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对一部分从外部获取的数据进行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Schema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定义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方便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按照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接口说明编写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代码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CR</a:t>
            </a: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后人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理解数据结构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和二次开发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93" y="789432"/>
            <a:ext cx="5753100" cy="3479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48" y="4410340"/>
            <a:ext cx="11684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3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898" y="21311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注释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设计思路和背景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288" y="930262"/>
            <a:ext cx="10408010" cy="2166804"/>
          </a:xfrm>
        </p:spPr>
        <p:txBody>
          <a:bodyPr>
            <a:noAutofit/>
          </a:bodyPr>
          <a:lstStyle/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介绍这样实现的合理性和必要性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可以结合举例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避免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莫名其妙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不了解对全局的影响，不敢改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错误的“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5769"/>
          <a:stretch/>
        </p:blipFill>
        <p:spPr>
          <a:xfrm>
            <a:off x="4495800" y="1168434"/>
            <a:ext cx="7543800" cy="1462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r="7621" b="10334"/>
          <a:stretch/>
        </p:blipFill>
        <p:spPr>
          <a:xfrm>
            <a:off x="457200" y="3097066"/>
            <a:ext cx="7543800" cy="339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7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898" y="15596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注释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关于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TODO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288" y="406434"/>
            <a:ext cx="10408010" cy="2166804"/>
          </a:xfrm>
        </p:spPr>
        <p:txBody>
          <a:bodyPr>
            <a:noAutofit/>
          </a:bodyPr>
          <a:lstStyle/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友善的提醒自己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战友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此处有坑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此处还有优化空间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尽量说清楚前因后果，如果已有方案，尽量把方案写上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08" y="213112"/>
            <a:ext cx="4674692" cy="53185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3" y="3763914"/>
            <a:ext cx="7416800" cy="271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766560"/>
            <a:ext cx="7239000" cy="25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3" y="5545907"/>
            <a:ext cx="7429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898" y="15596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注释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关于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TODO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288" y="228038"/>
            <a:ext cx="10408010" cy="1390031"/>
          </a:xfrm>
        </p:spPr>
        <p:txBody>
          <a:bodyPr>
            <a:noAutofit/>
          </a:bodyPr>
          <a:lstStyle/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两个不太好的例子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997557"/>
            <a:ext cx="7416800" cy="271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50" y="3715357"/>
            <a:ext cx="54737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898" y="213112"/>
            <a:ext cx="10058400" cy="970095"/>
          </a:xfrm>
        </p:spPr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控制结构嵌套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288" y="930262"/>
            <a:ext cx="5378810" cy="1208267"/>
          </a:xfrm>
        </p:spPr>
        <p:txBody>
          <a:bodyPr>
            <a:no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Die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Fast</a:t>
            </a: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利用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return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break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throw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continue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等及早跳出控制结构分支，避免嵌套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" y="2138529"/>
            <a:ext cx="5549900" cy="4445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188" y="1236829"/>
            <a:ext cx="63246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8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898" y="21311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提升可读性的关键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心态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7898" y="1183207"/>
            <a:ext cx="8112252" cy="1185314"/>
          </a:xfrm>
        </p:spPr>
        <p:txBody>
          <a:bodyPr>
            <a:noAutofit/>
          </a:bodyPr>
          <a:lstStyle/>
          <a:p>
            <a:r>
              <a:rPr lang="en-US" altLang="zh-CN" sz="3200" dirty="0">
                <a:effectLst/>
              </a:rPr>
              <a:t>Put Yourself in the Reader’s Shoes </a:t>
            </a:r>
          </a:p>
        </p:txBody>
      </p:sp>
    </p:spTree>
    <p:extLst>
      <p:ext uri="{BB962C8B-B14F-4D97-AF65-F5344CB8AC3E}">
        <p14:creationId xmlns:p14="http://schemas.microsoft.com/office/powerpoint/2010/main" val="32980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代码是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的门面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330037"/>
            <a:ext cx="10058400" cy="3359726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提交的代码是个人的门面和口碑。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除了把活干完，最好还干得漂亮。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观感：编码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风格是否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一致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严谨：覆盖临界错误情况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可读性：是否足够易懂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性能：对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效率的考量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is-I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49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898" y="213112"/>
            <a:ext cx="10058400" cy="970095"/>
          </a:xfrm>
        </p:spPr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性能优化的套路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本地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Cache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288" y="774358"/>
            <a:ext cx="6331310" cy="1987892"/>
          </a:xfrm>
        </p:spPr>
        <p:txBody>
          <a:bodyPr>
            <a:noAutofit/>
          </a:bodyPr>
          <a:lstStyle/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进程内部缓存需要重复使用的数据，避免重复的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863554"/>
            <a:ext cx="10134600" cy="2006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1548"/>
          <a:stretch/>
        </p:blipFill>
        <p:spPr>
          <a:xfrm>
            <a:off x="857250" y="4152900"/>
            <a:ext cx="9502648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898" y="213112"/>
            <a:ext cx="10058400" cy="970095"/>
          </a:xfrm>
        </p:spPr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性能优化的套路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7898" y="1183206"/>
            <a:ext cx="4270862" cy="3903143"/>
          </a:xfrm>
        </p:spPr>
        <p:txBody>
          <a:bodyPr>
            <a:noAutofit/>
          </a:bodyPr>
          <a:lstStyle/>
          <a:p>
            <a:pPr lvl="1"/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批量化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合并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Mysql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读写操作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Redis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Pipeline</a:t>
            </a: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并行化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串行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收集要查询的请求包体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并行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-HTTP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串行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依次处理各个响应包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37" y="0"/>
            <a:ext cx="6653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898" y="213112"/>
            <a:ext cx="10058400" cy="970095"/>
          </a:xfrm>
        </p:spPr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dirty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好好的一分爱</a:t>
            </a:r>
            <a:r>
              <a:rPr lang="en-US" altLang="zh-CN" dirty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怎么会慢慢变坏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888" y="1257300"/>
            <a:ext cx="6331310" cy="3257550"/>
          </a:xfrm>
        </p:spPr>
        <p:txBody>
          <a:bodyPr>
            <a:noAutofit/>
          </a:bodyPr>
          <a:lstStyle/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不断的局部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重构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避免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不进行抽象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以拷贝代码片段的方式，进行“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代码复用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需要在原有逻辑上增加新特性，拷贝一份稍微改一下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只增不减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业务变更之后，某个函数用不到了，把调用入口删掉，还保留着无引用的函数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把某段废弃的逻辑注释掉，不删除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下次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==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“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never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598" y="897457"/>
            <a:ext cx="5321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知易行难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关于双重标准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0" y="1454144"/>
            <a:ext cx="3512903" cy="4605993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123" y="1454144"/>
            <a:ext cx="4110412" cy="46059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52" y="1454144"/>
            <a:ext cx="3662284" cy="46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1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观感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281579"/>
            <a:ext cx="95250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统一编码风格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238" y="1389934"/>
            <a:ext cx="10408010" cy="3737877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最重要的是“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统一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意识：代码规范标准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Just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Do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It</a:t>
            </a:r>
          </a:p>
          <a:p>
            <a:pPr lvl="1"/>
            <a:r>
              <a:rPr lang="en-US" altLang="zh-CN" dirty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PSR-1: Basic Coding Standard</a:t>
            </a:r>
          </a:p>
          <a:p>
            <a:pPr lvl="1"/>
            <a:r>
              <a:rPr lang="en-US" altLang="zh-CN" dirty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PSR-2: Coding Style </a:t>
            </a:r>
            <a:r>
              <a:rPr lang="en-US" altLang="zh-CN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Guide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百度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PHP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编码规范：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http://styleguide.baidu.com/style/php/index.html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工具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IDE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Reformat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Code</a:t>
            </a: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Eagle</a:t>
            </a:r>
          </a:p>
          <a:p>
            <a:pPr lvl="1"/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26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常见的“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不严谨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238" y="1290918"/>
            <a:ext cx="10408010" cy="4320988"/>
          </a:xfrm>
        </p:spPr>
        <p:txBody>
          <a:bodyPr>
            <a:normAutofit/>
          </a:bodyPr>
          <a:lstStyle/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语法不严谨，可能产生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warning</a:t>
            </a: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Parameters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number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mismatch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declaration</a:t>
            </a: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Dynamic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method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called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static</a:t>
            </a: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Incompatible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return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type</a:t>
            </a:r>
          </a:p>
          <a:p>
            <a:pPr lvl="1"/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逻辑不严谨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Unreachable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statement</a:t>
            </a: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Unused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local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variable/parameter</a:t>
            </a: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72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如何严谨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238" y="1389935"/>
            <a:ext cx="10408010" cy="2261550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意识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工具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code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sniffer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IDE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Inspect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Code</a:t>
            </a: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Pear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PHP_CodeSniffer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每一个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Warning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都有可能是一个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173339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238" y="1290918"/>
            <a:ext cx="5160609" cy="3509682"/>
          </a:xfrm>
        </p:spPr>
        <p:txBody>
          <a:bodyPr>
            <a:normAutofit/>
          </a:bodyPr>
          <a:lstStyle/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复杂的“道”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取名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函数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变量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注释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避免控制结构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嵌套太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深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尽量进行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抽象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删掉多余的代码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is-I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18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70095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关于名字的建议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3452" y="1353915"/>
            <a:ext cx="7093022" cy="1465485"/>
          </a:xfrm>
        </p:spPr>
        <p:txBody>
          <a:bodyPr>
            <a:noAutofit/>
          </a:bodyPr>
          <a:lstStyle/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不要使用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temp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Var1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newVar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这种没有意义的名字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想不出来怎么办？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用多个单词拼出一个短语作为名字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尝试给类似概念的多个变量，添加不同前缀以进行区分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591" y="581691"/>
            <a:ext cx="3609544" cy="3566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03" y="3253740"/>
            <a:ext cx="5621660" cy="3537152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879463" y="4965192"/>
            <a:ext cx="6141087" cy="1412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Case</a:t>
            </a: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$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maxBudgetMoney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活动设置的预算金额上限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$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usedBudgetMoney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已消耗掉的预算金额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$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budgetMoneyAfterIncrease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进行递增更新操作之后的预算金额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7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2706</TotalTime>
  <Words>678</Words>
  <Application>Microsoft Macintosh PowerPoint</Application>
  <PresentationFormat>宽屏</PresentationFormat>
  <Paragraphs>172</Paragraphs>
  <Slides>22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Century Gothic</vt:lpstr>
      <vt:lpstr>DengXian</vt:lpstr>
      <vt:lpstr>Microsoft YaHei</vt:lpstr>
      <vt:lpstr>Microsoft YaHei Light</vt:lpstr>
      <vt:lpstr>宋体</vt:lpstr>
      <vt:lpstr>网状</vt:lpstr>
      <vt:lpstr>改进代码观感的一些套路</vt:lpstr>
      <vt:lpstr>代码是RD的门面</vt:lpstr>
      <vt:lpstr>知易行难-关于双重标准</vt:lpstr>
      <vt:lpstr>观感</vt:lpstr>
      <vt:lpstr>统一编码风格</vt:lpstr>
      <vt:lpstr>常见的“不严谨”</vt:lpstr>
      <vt:lpstr>如何严谨</vt:lpstr>
      <vt:lpstr>可读性</vt:lpstr>
      <vt:lpstr>关于名字的建议</vt:lpstr>
      <vt:lpstr>关于名字的建议(续)</vt:lpstr>
      <vt:lpstr>关于名字的建议(续)</vt:lpstr>
      <vt:lpstr>注释</vt:lpstr>
      <vt:lpstr>注释-业务逻辑说明</vt:lpstr>
      <vt:lpstr>注释-使用说明</vt:lpstr>
      <vt:lpstr>注释-设计思路和背景</vt:lpstr>
      <vt:lpstr>注释-关于TODO</vt:lpstr>
      <vt:lpstr>注释-关于TODO</vt:lpstr>
      <vt:lpstr>控制结构嵌套</vt:lpstr>
      <vt:lpstr>提升可读性的关键-心态</vt:lpstr>
      <vt:lpstr>I/O性能优化的套路-本地Cache</vt:lpstr>
      <vt:lpstr>I/O性能优化的套路</vt:lpstr>
      <vt:lpstr>“好好的一分爱,怎么会慢慢变坏”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装点代码门面的若干套路</dc:title>
  <dc:creator>zhengweide</dc:creator>
  <cp:lastModifiedBy>zhengweide</cp:lastModifiedBy>
  <cp:revision>190</cp:revision>
  <dcterms:created xsi:type="dcterms:W3CDTF">2017-03-06T05:58:51Z</dcterms:created>
  <dcterms:modified xsi:type="dcterms:W3CDTF">2017-03-08T11:01:57Z</dcterms:modified>
</cp:coreProperties>
</file>